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3D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94" d="100"/>
          <a:sy n="194" d="100"/>
        </p:scale>
        <p:origin x="-23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4749-76C7-2A41-83F5-D9EEE0C9F33D}" type="datetimeFigureOut">
              <a:rPr lang="nl-NL" smtClean="0"/>
              <a:t>06-11-14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17A5-D542-7F4F-AA5B-B716BF0810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4885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4749-76C7-2A41-83F5-D9EEE0C9F33D}" type="datetimeFigureOut">
              <a:rPr lang="nl-NL" smtClean="0"/>
              <a:t>06-11-14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17A5-D542-7F4F-AA5B-B716BF0810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7798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4749-76C7-2A41-83F5-D9EEE0C9F33D}" type="datetimeFigureOut">
              <a:rPr lang="nl-NL" smtClean="0"/>
              <a:t>06-11-14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17A5-D542-7F4F-AA5B-B716BF0810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5799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4749-76C7-2A41-83F5-D9EEE0C9F33D}" type="datetimeFigureOut">
              <a:rPr lang="nl-NL" smtClean="0"/>
              <a:t>06-11-14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17A5-D542-7F4F-AA5B-B716BF0810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411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4749-76C7-2A41-83F5-D9EEE0C9F33D}" type="datetimeFigureOut">
              <a:rPr lang="nl-NL" smtClean="0"/>
              <a:t>06-11-14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17A5-D542-7F4F-AA5B-B716BF0810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2913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4749-76C7-2A41-83F5-D9EEE0C9F33D}" type="datetimeFigureOut">
              <a:rPr lang="nl-NL" smtClean="0"/>
              <a:t>06-11-14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17A5-D542-7F4F-AA5B-B716BF0810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6412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4749-76C7-2A41-83F5-D9EEE0C9F33D}" type="datetimeFigureOut">
              <a:rPr lang="nl-NL" smtClean="0"/>
              <a:t>06-11-14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17A5-D542-7F4F-AA5B-B716BF0810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527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4749-76C7-2A41-83F5-D9EEE0C9F33D}" type="datetimeFigureOut">
              <a:rPr lang="nl-NL" smtClean="0"/>
              <a:t>06-11-14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17A5-D542-7F4F-AA5B-B716BF0810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808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4749-76C7-2A41-83F5-D9EEE0C9F33D}" type="datetimeFigureOut">
              <a:rPr lang="nl-NL" smtClean="0"/>
              <a:t>06-11-14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17A5-D542-7F4F-AA5B-B716BF0810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508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4749-76C7-2A41-83F5-D9EEE0C9F33D}" type="datetimeFigureOut">
              <a:rPr lang="nl-NL" smtClean="0"/>
              <a:t>06-11-14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17A5-D542-7F4F-AA5B-B716BF0810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1222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44749-76C7-2A41-83F5-D9EEE0C9F33D}" type="datetimeFigureOut">
              <a:rPr lang="nl-NL" smtClean="0"/>
              <a:t>06-11-14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17A5-D542-7F4F-AA5B-B716BF0810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0663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44749-76C7-2A41-83F5-D9EEE0C9F33D}" type="datetimeFigureOut">
              <a:rPr lang="nl-NL" smtClean="0"/>
              <a:t>06-11-14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A17A5-D542-7F4F-AA5B-B716BF0810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6209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369238"/>
            <a:ext cx="7772400" cy="1470025"/>
          </a:xfrm>
        </p:spPr>
        <p:txBody>
          <a:bodyPr>
            <a:normAutofit/>
          </a:bodyPr>
          <a:lstStyle/>
          <a:p>
            <a:r>
              <a:rPr lang="nl-NL" sz="3200" dirty="0" smtClean="0">
                <a:latin typeface="Verdana"/>
                <a:cs typeface="Verdana"/>
              </a:rPr>
              <a:t>Ruimte voor een titel</a:t>
            </a:r>
            <a:endParaRPr lang="nl-NL" sz="3200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265871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l-NL" sz="2400" b="1" dirty="0" smtClean="0">
                <a:latin typeface="Verdana"/>
                <a:cs typeface="Verdana"/>
              </a:rPr>
              <a:t>Ruimte voor een titel</a:t>
            </a:r>
            <a:br>
              <a:rPr lang="nl-NL" sz="2400" b="1" dirty="0" smtClean="0">
                <a:latin typeface="Verdana"/>
                <a:cs typeface="Verdana"/>
              </a:rPr>
            </a:br>
            <a:r>
              <a:rPr lang="nl-NL" sz="2000" dirty="0" smtClean="0">
                <a:solidFill>
                  <a:srgbClr val="D63D25"/>
                </a:solidFill>
                <a:latin typeface="Verdana"/>
                <a:cs typeface="Verdana"/>
              </a:rPr>
              <a:t>Subtitel</a:t>
            </a:r>
            <a:endParaRPr lang="nl-NL" sz="2000" dirty="0">
              <a:solidFill>
                <a:srgbClr val="D63D25"/>
              </a:solidFill>
              <a:latin typeface="Verdana"/>
              <a:cs typeface="Verdana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186443"/>
            <a:ext cx="7307099" cy="3939720"/>
          </a:xfrm>
        </p:spPr>
        <p:txBody>
          <a:bodyPr>
            <a:normAutofit/>
          </a:bodyPr>
          <a:lstStyle/>
          <a:p>
            <a:r>
              <a:rPr lang="nl-NL" sz="2800" baseline="30000" dirty="0">
                <a:latin typeface="Verdana"/>
                <a:cs typeface="Verdana"/>
              </a:rPr>
              <a:t>Es </a:t>
            </a:r>
            <a:r>
              <a:rPr lang="nl-NL" sz="2800" baseline="30000" dirty="0" err="1">
                <a:latin typeface="Verdana"/>
                <a:cs typeface="Verdana"/>
              </a:rPr>
              <a:t>autet</a:t>
            </a:r>
            <a:r>
              <a:rPr lang="nl-NL" sz="2800" baseline="30000" dirty="0">
                <a:latin typeface="Verdana"/>
                <a:cs typeface="Verdana"/>
              </a:rPr>
              <a:t>, non </a:t>
            </a:r>
            <a:r>
              <a:rPr lang="nl-NL" sz="2800" baseline="30000" dirty="0" err="1">
                <a:latin typeface="Verdana"/>
                <a:cs typeface="Verdana"/>
              </a:rPr>
              <a:t>cus</a:t>
            </a:r>
            <a:r>
              <a:rPr lang="nl-NL" sz="2800" baseline="30000" dirty="0">
                <a:latin typeface="Verdana"/>
                <a:cs typeface="Verdana"/>
              </a:rPr>
              <a:t>. </a:t>
            </a:r>
            <a:r>
              <a:rPr lang="nl-NL" sz="2800" baseline="30000" dirty="0" err="1">
                <a:latin typeface="Verdana"/>
                <a:cs typeface="Verdana"/>
              </a:rPr>
              <a:t>Ihiciae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offic</a:t>
            </a:r>
            <a:r>
              <a:rPr lang="nl-NL" sz="2800" baseline="30000" dirty="0">
                <a:latin typeface="Verdana"/>
                <a:cs typeface="Verdana"/>
              </a:rPr>
              <a:t> tem. </a:t>
            </a:r>
            <a:r>
              <a:rPr lang="nl-NL" sz="2800" baseline="30000" dirty="0" err="1">
                <a:latin typeface="Verdana"/>
                <a:cs typeface="Verdana"/>
              </a:rPr>
              <a:t>Itaquia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doloreribus</a:t>
            </a:r>
            <a:r>
              <a:rPr lang="nl-NL" sz="2800" baseline="30000" dirty="0">
                <a:latin typeface="Verdana"/>
                <a:cs typeface="Verdana"/>
              </a:rPr>
              <a:t> es </a:t>
            </a:r>
            <a:r>
              <a:rPr lang="nl-NL" sz="2800" baseline="30000" dirty="0" err="1">
                <a:latin typeface="Verdana"/>
                <a:cs typeface="Verdana"/>
              </a:rPr>
              <a:t>quossima</a:t>
            </a:r>
            <a:r>
              <a:rPr lang="nl-NL" sz="2800" baseline="30000" dirty="0">
                <a:latin typeface="Verdana"/>
                <a:cs typeface="Verdana"/>
              </a:rPr>
              <a:t> des </a:t>
            </a:r>
            <a:r>
              <a:rPr lang="nl-NL" sz="2800" baseline="30000" dirty="0" err="1">
                <a:latin typeface="Verdana"/>
                <a:cs typeface="Verdana"/>
              </a:rPr>
              <a:t>acilit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omnisque</a:t>
            </a:r>
            <a:r>
              <a:rPr lang="nl-NL" sz="2800" baseline="30000" dirty="0">
                <a:latin typeface="Verdana"/>
                <a:cs typeface="Verdana"/>
              </a:rPr>
              <a:t> vit </a:t>
            </a:r>
            <a:r>
              <a:rPr lang="nl-NL" sz="2800" baseline="30000" dirty="0" err="1">
                <a:latin typeface="Verdana"/>
                <a:cs typeface="Verdana"/>
              </a:rPr>
              <a:t>repre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natur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aut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aut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rercia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doluptatio</a:t>
            </a:r>
            <a:r>
              <a:rPr lang="nl-NL" sz="2800" baseline="30000" dirty="0">
                <a:latin typeface="Verdana"/>
                <a:cs typeface="Verdana"/>
              </a:rPr>
              <a:t>. </a:t>
            </a:r>
            <a:endParaRPr lang="nl-NL" sz="2800" baseline="30000" dirty="0" smtClean="0">
              <a:latin typeface="Verdana"/>
              <a:cs typeface="Verdana"/>
            </a:endParaRPr>
          </a:p>
          <a:p>
            <a:endParaRPr lang="nl-NL" sz="2800" baseline="30000" dirty="0">
              <a:latin typeface="Verdana"/>
              <a:cs typeface="Verdana"/>
            </a:endParaRPr>
          </a:p>
          <a:p>
            <a:r>
              <a:rPr lang="nl-NL" sz="2800" baseline="30000" dirty="0" err="1" smtClean="0">
                <a:latin typeface="Verdana"/>
                <a:cs typeface="Verdana"/>
              </a:rPr>
              <a:t>Us</a:t>
            </a:r>
            <a:r>
              <a:rPr lang="nl-NL" sz="2800" baseline="30000" dirty="0" smtClean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apic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tessitatem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vendaest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molore</a:t>
            </a:r>
            <a:r>
              <a:rPr lang="nl-NL" sz="2800" baseline="30000" dirty="0">
                <a:latin typeface="Verdana"/>
                <a:cs typeface="Verdana"/>
              </a:rPr>
              <a:t>, ut </a:t>
            </a:r>
            <a:r>
              <a:rPr lang="nl-NL" sz="2800" baseline="30000" dirty="0" err="1" smtClean="0">
                <a:latin typeface="Verdana"/>
                <a:cs typeface="Verdana"/>
              </a:rPr>
              <a:t>expliqui</a:t>
            </a:r>
            <a:r>
              <a:rPr lang="nl-NL" sz="2800" baseline="30000" dirty="0" smtClean="0">
                <a:latin typeface="Verdana"/>
                <a:cs typeface="Verdana"/>
              </a:rPr>
              <a:t>.</a:t>
            </a:r>
          </a:p>
          <a:p>
            <a:endParaRPr lang="nl-NL" sz="2800" baseline="30000" dirty="0">
              <a:latin typeface="Verdana"/>
              <a:cs typeface="Verdana"/>
            </a:endParaRPr>
          </a:p>
          <a:p>
            <a:r>
              <a:rPr lang="nl-NL" sz="2800" baseline="30000" dirty="0" err="1" smtClean="0">
                <a:latin typeface="Verdana"/>
                <a:cs typeface="Verdana"/>
              </a:rPr>
              <a:t>Illigendis</a:t>
            </a:r>
            <a:r>
              <a:rPr lang="nl-NL" sz="2800" baseline="30000" dirty="0" smtClean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sandae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volore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cone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cones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sum</a:t>
            </a:r>
            <a:r>
              <a:rPr lang="nl-NL" sz="2800" baseline="30000" dirty="0">
                <a:latin typeface="Verdana"/>
                <a:cs typeface="Verdana"/>
              </a:rPr>
              <a:t> is </a:t>
            </a:r>
            <a:r>
              <a:rPr lang="nl-NL" sz="2800" baseline="30000" dirty="0" err="1">
                <a:latin typeface="Verdana"/>
                <a:cs typeface="Verdana"/>
              </a:rPr>
              <a:t>am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videm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utem</a:t>
            </a:r>
            <a:r>
              <a:rPr lang="nl-NL" sz="2800" baseline="30000" dirty="0">
                <a:latin typeface="Verdana"/>
                <a:cs typeface="Verdana"/>
              </a:rPr>
              <a:t> et et vit </a:t>
            </a:r>
            <a:r>
              <a:rPr lang="nl-NL" sz="2800" baseline="30000" dirty="0" err="1">
                <a:latin typeface="Verdana"/>
                <a:cs typeface="Verdana"/>
              </a:rPr>
              <a:t>enist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rae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doluptatisit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venis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est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>
                <a:latin typeface="Verdana"/>
                <a:cs typeface="Verdana"/>
              </a:rPr>
              <a:t>omnimen</a:t>
            </a:r>
            <a:r>
              <a:rPr lang="nl-NL" sz="2800" baseline="30000" dirty="0">
                <a:latin typeface="Verdana"/>
                <a:cs typeface="Verdana"/>
              </a:rPr>
              <a:t> </a:t>
            </a:r>
            <a:r>
              <a:rPr lang="nl-NL" sz="2800" baseline="30000" dirty="0" err="1" smtClean="0">
                <a:latin typeface="Verdana"/>
                <a:cs typeface="Verdana"/>
              </a:rPr>
              <a:t>deliaes</a:t>
            </a:r>
            <a:r>
              <a:rPr lang="nl-NL" sz="2800" baseline="30000" dirty="0" smtClean="0">
                <a:latin typeface="Verdana"/>
                <a:cs typeface="Verdana"/>
              </a:rPr>
              <a:t>.</a:t>
            </a:r>
          </a:p>
          <a:p>
            <a:endParaRPr lang="nl-NL" sz="2800" baseline="30000" dirty="0">
              <a:latin typeface="Verdana"/>
              <a:cs typeface="Verdana"/>
            </a:endParaRPr>
          </a:p>
          <a:p>
            <a:endParaRPr lang="nl-NL" sz="2800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075501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63</Words>
  <Application>Microsoft Macintosh PowerPoint</Application>
  <PresentationFormat>Diavoorstelling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Ruimte voor een titel</vt:lpstr>
      <vt:lpstr>Ruimte voor een titel Subtitel</vt:lpstr>
    </vt:vector>
  </TitlesOfParts>
  <Company>De Code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Ruimte voor een titel</dc:title>
  <dc:creator>Joni Stalpers</dc:creator>
  <cp:lastModifiedBy>Joni Stalpers</cp:lastModifiedBy>
  <cp:revision>4</cp:revision>
  <dcterms:created xsi:type="dcterms:W3CDTF">2014-11-06T11:03:35Z</dcterms:created>
  <dcterms:modified xsi:type="dcterms:W3CDTF">2014-11-06T11:11:57Z</dcterms:modified>
</cp:coreProperties>
</file>